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6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B73EC-0D86-4112-B20D-07946DC7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593ED4-855E-4CBD-99A7-14B1DA040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BAEF3-E659-4628-B52B-FB858B71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405CA0-27F2-4E4E-8478-AEF8C532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FEE2E-08C7-4345-A8E8-A36E45B2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3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EE88F-9878-4B3C-9EFF-EE4CFEBE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CEF710-0C39-4415-9D41-A348423F8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72AF8-7FD6-4FE6-B955-297F81DF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7FEA1-E692-4274-B7EB-E5457E0F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46A99B-C207-4CD3-B2FF-42AB2DC6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95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66298B-419E-479D-8E4E-3DCCC4607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923E2C-453A-473E-9145-52B66063C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192F4E-AFEC-47C0-80BC-424C60D3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ADF5C5-EF97-4EC9-AB41-C404C6A2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63DE49-FDF9-40D6-A365-D4225BC5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2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E599F-FA21-4DA3-9067-D09F51EE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F93503-66C9-47A8-9E52-A0496690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217E0C-2954-4F75-A09D-27110BBE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B4C60D-4660-411C-8554-8FF501A9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C6208-55AE-4DAC-A6D8-26252867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4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8770D-06E7-4A3B-81EA-9D45B72D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19C75E-D8D1-456F-A01F-F08BB049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C352B-069C-4FC1-BE66-EBBF2227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1D90F5-B119-43A3-AB80-5533501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E5D929-2BF5-4796-957D-8525537A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15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41FFE-28A9-405D-952E-808A8DBD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F95C2-8465-40C4-9CDA-866197502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FB279B-4F18-445C-80C5-7CB2AC2A5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FBDED9-A457-48DC-B4B8-9F1F563D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DEB2B8-7FCE-4C51-8B1F-4C20B46B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80EA6A-F784-4737-A81B-C197A31E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75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FA8C4-DA56-4BA7-B540-55B2642F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7224CB-7DBB-4829-B515-CE9ECBC1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B556A6-B285-4808-ADCA-377CA792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09F443-9E28-4A30-8D86-2DEE51177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56F855-58E4-4903-9E63-7B12A6DC0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8EEEDF-3D94-4C7E-94A7-9C98D5E1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44C383-4346-40F7-B2B5-12C37590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E56CD6-0288-41AA-97E3-768D74DD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8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21047-00F4-4744-85B4-664BF258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80CFBB-7C0F-4147-A721-DC0308CE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83CA15-D024-4BD5-88C2-BED8BBD8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64BB58-5537-430A-85DB-417351FA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3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3D0984-278D-4B53-AAB8-0AA477FB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FB94EE-D508-4156-9D17-5CA120DD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492DD2-B7FF-467D-939C-26782D7C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3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E1A5B-673C-48E0-A3CD-FD3CB75C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24FB0-2250-48FC-A893-A069BF86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3739A0-8DB1-4CBC-840A-19D07DC71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A69697-CA9E-4452-9765-5C73500A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D8FF9B-4DCE-4F88-89E0-FE444647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9A9D85-3FF4-4558-B400-4A308AA1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64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4FB6-8781-4729-8F6A-A88946B8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026227-6258-4433-857A-58FE644BF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08B51D-BDAD-40A0-9429-5EEE7A309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3AF02E-5172-4CE4-A408-9A6F882D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53B5CE-D906-455E-9911-CB6EF4E1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6D8607-AB8A-4567-A100-4E522899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81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0BBA1F-1476-4C8D-884B-D632D034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943BA9-E830-4D1F-BBC4-767C219A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8C97A-A9D7-4CD0-9000-8E86B1C6C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BFEA-CEB8-401C-B9DE-824837BC4CC6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0158F5-6221-449A-8883-735AA6403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3CDC2F-C129-4D14-A982-D10A4F1F0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296B-81CE-4D6F-84E4-9E0B7B22F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0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ill Fire Coals Images, Stock Photos &amp; Vectors | Shutterstock">
            <a:extLst>
              <a:ext uri="{FF2B5EF4-FFF2-40B4-BE49-F238E27FC236}">
                <a16:creationId xmlns:a16="http://schemas.microsoft.com/office/drawing/2014/main" id="{B5CB2D79-7513-4A99-A252-02679184C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3"/>
          <a:stretch/>
        </p:blipFill>
        <p:spPr bwMode="auto">
          <a:xfrm>
            <a:off x="0" y="1416783"/>
            <a:ext cx="12192000" cy="54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19BE43-9983-476F-A685-417743057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8"/>
            <a:ext cx="9144000" cy="298291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Gill Sans Ultra Bold" panose="020B0A02020104020203" pitchFamily="34" charset="0"/>
              </a:rPr>
              <a:t>Eindpresentatie Barbecue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6C6DF6-C6DD-44A9-8C09-252561D8F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910"/>
            <a:ext cx="9144000" cy="165576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Gill Sans Nova Light" panose="020B0302020104020203" pitchFamily="34" charset="0"/>
              </a:rPr>
              <a:t>Door: Wouter Jansen MTD3A4</a:t>
            </a:r>
          </a:p>
        </p:txBody>
      </p:sp>
    </p:spTree>
    <p:extLst>
      <p:ext uri="{BB962C8B-B14F-4D97-AF65-F5344CB8AC3E}">
        <p14:creationId xmlns:p14="http://schemas.microsoft.com/office/powerpoint/2010/main" val="424652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B8C5A98B-7462-4DFE-BE84-2D2E9993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498855" y="1873031"/>
            <a:ext cx="2076611" cy="2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3366ED96-1E2F-4915-9F74-74EF174D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450922" y="1190288"/>
            <a:ext cx="2189551" cy="2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B086AA-9D8E-423A-BBD2-1679ACE5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8" y="365125"/>
            <a:ext cx="8610601" cy="1325563"/>
          </a:xfrm>
        </p:spPr>
        <p:txBody>
          <a:bodyPr/>
          <a:lstStyle/>
          <a:p>
            <a:r>
              <a:rPr lang="nl-NL" dirty="0">
                <a:latin typeface="Gill Sans Ultra Bold" panose="020B0A02020104020203" pitchFamily="34" charset="0"/>
              </a:rPr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3705D-237F-4653-9F8B-6CE03CF4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412" y="1967409"/>
            <a:ext cx="8324850" cy="4351338"/>
          </a:xfrm>
        </p:spPr>
        <p:txBody>
          <a:bodyPr>
            <a:normAutofit/>
          </a:bodyPr>
          <a:lstStyle/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Persona</a:t>
            </a:r>
          </a:p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PVE </a:t>
            </a:r>
          </a:p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Concurrentie</a:t>
            </a:r>
          </a:p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Schetsen</a:t>
            </a:r>
          </a:p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Concept</a:t>
            </a:r>
          </a:p>
          <a:p>
            <a:pPr>
              <a:buClr>
                <a:srgbClr val="BAD60F"/>
              </a:buClr>
              <a:buFont typeface="Wingdings" panose="05000000000000000000" pitchFamily="2" charset="2"/>
              <a:buChar char="ü"/>
            </a:pPr>
            <a:r>
              <a:rPr lang="nl-NL" sz="4000" b="1" dirty="0">
                <a:latin typeface="Gill Sans Nova Light" panose="020B0302020104020203" pitchFamily="34" charset="0"/>
              </a:rPr>
              <a:t>Vragen </a:t>
            </a:r>
          </a:p>
        </p:txBody>
      </p:sp>
      <p:pic>
        <p:nvPicPr>
          <p:cNvPr id="2050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CBD5381F-A2C2-4D62-B6DB-483182BF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442385" y="2506595"/>
            <a:ext cx="2189551" cy="2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D48F5A1E-C543-40CB-AC0B-CD637CDF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507391" y="3213256"/>
            <a:ext cx="2076611" cy="2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BC17A401-6D11-459A-B5D0-F59D190E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516556" y="3883903"/>
            <a:ext cx="2076611" cy="2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rbecue Kebab Op Spies Pictogram Geïsoleerd Royalty Vrije ...">
            <a:extLst>
              <a:ext uri="{FF2B5EF4-FFF2-40B4-BE49-F238E27FC236}">
                <a16:creationId xmlns:a16="http://schemas.microsoft.com/office/drawing/2014/main" id="{FA37410C-9CDD-4BAB-B0FB-733F7CC1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7902">
            <a:off x="460086" y="4499370"/>
            <a:ext cx="2189551" cy="2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2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at zijn de barbecuetrends deze zomer?">
            <a:extLst>
              <a:ext uri="{FF2B5EF4-FFF2-40B4-BE49-F238E27FC236}">
                <a16:creationId xmlns:a16="http://schemas.microsoft.com/office/drawing/2014/main" id="{34FC9B07-A687-4E60-8C35-EAE3ECA7DD2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b="13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56CC41-4752-4E76-A23B-146692D6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Persona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8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s of Charcoal for Grilling - Barbecuebible.com">
            <a:extLst>
              <a:ext uri="{FF2B5EF4-FFF2-40B4-BE49-F238E27FC236}">
                <a16:creationId xmlns:a16="http://schemas.microsoft.com/office/drawing/2014/main" id="{D3D2CCEC-E37B-4F7F-8633-72E4DD6A2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190683-1049-4ECE-991C-870EF747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nl-NL" sz="4000"/>
              <a:t>PVE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77FC7-A0C0-4CF8-90CB-6BED9AD4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nl-NL" sz="1800" dirty="0"/>
              <a:t>Grillen van vlees &amp; sjasliek sticks </a:t>
            </a:r>
          </a:p>
          <a:p>
            <a:r>
              <a:rPr lang="nl-NL" sz="1800" dirty="0"/>
              <a:t>1-4 Personen</a:t>
            </a:r>
          </a:p>
          <a:p>
            <a:r>
              <a:rPr lang="nl-NL" sz="1800" dirty="0"/>
              <a:t>Barbecue op kolen </a:t>
            </a:r>
          </a:p>
          <a:p>
            <a:r>
              <a:rPr lang="nl-NL" sz="1800" dirty="0"/>
              <a:t>Handvaten max. 50 graden Celsius </a:t>
            </a:r>
          </a:p>
        </p:txBody>
      </p:sp>
    </p:spTree>
    <p:extLst>
      <p:ext uri="{BB962C8B-B14F-4D97-AF65-F5344CB8AC3E}">
        <p14:creationId xmlns:p14="http://schemas.microsoft.com/office/powerpoint/2010/main" val="15277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C60D2-E734-4B41-A8FE-8ED37DE6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Concurrentie </a:t>
            </a:r>
          </a:p>
        </p:txBody>
      </p:sp>
      <p:pic>
        <p:nvPicPr>
          <p:cNvPr id="5" name="Tijdelijke aanduiding voor inhoud 4" descr="Afbeelding met binnen, pot, fornuis, keuken&#10;&#10;Automatisch gegenereerde beschrijving">
            <a:extLst>
              <a:ext uri="{FF2B5EF4-FFF2-40B4-BE49-F238E27FC236}">
                <a16:creationId xmlns:a16="http://schemas.microsoft.com/office/drawing/2014/main" id="{A396E554-BB6C-4BDA-8CBD-137017CB7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187700"/>
            <a:ext cx="2349500" cy="3162300"/>
          </a:xfrm>
        </p:spPr>
      </p:pic>
      <p:pic>
        <p:nvPicPr>
          <p:cNvPr id="7" name="Afbeelding 6" descr="Afbeelding met bed, oven&#10;&#10;Automatisch gegenereerde beschrijving">
            <a:extLst>
              <a:ext uri="{FF2B5EF4-FFF2-40B4-BE49-F238E27FC236}">
                <a16:creationId xmlns:a16="http://schemas.microsoft.com/office/drawing/2014/main" id="{205DC0D7-8A52-45BE-9D60-18CC5234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187700"/>
            <a:ext cx="2171700" cy="1435100"/>
          </a:xfrm>
          <a:prstGeom prst="rect">
            <a:avLst/>
          </a:prstGeom>
        </p:spPr>
      </p:pic>
      <p:pic>
        <p:nvPicPr>
          <p:cNvPr id="9" name="Afbeelding 8" descr="Afbeelding met keukengerei, binnen, kop, zitten&#10;&#10;Automatisch gegenereerde beschrijving">
            <a:extLst>
              <a:ext uri="{FF2B5EF4-FFF2-40B4-BE49-F238E27FC236}">
                <a16:creationId xmlns:a16="http://schemas.microsoft.com/office/drawing/2014/main" id="{FAA4A748-5063-4A84-AC49-68FE7BB06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2600"/>
            <a:ext cx="3606800" cy="2628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9D9C79-2E20-4432-BC26-AD576A00E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699000"/>
            <a:ext cx="2171700" cy="1651000"/>
          </a:xfrm>
          <a:prstGeom prst="rect">
            <a:avLst/>
          </a:prstGeom>
        </p:spPr>
      </p:pic>
      <p:pic>
        <p:nvPicPr>
          <p:cNvPr id="13" name="Afbeelding 12" descr="Afbeelding met binnen, stoel, zitten, tafel&#10;&#10;Automatisch gegenereerde beschrijving">
            <a:extLst>
              <a:ext uri="{FF2B5EF4-FFF2-40B4-BE49-F238E27FC236}">
                <a16:creationId xmlns:a16="http://schemas.microsoft.com/office/drawing/2014/main" id="{80BAB211-AAA2-427D-98D2-AB117BCC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3100"/>
            <a:ext cx="1866900" cy="1866900"/>
          </a:xfrm>
          <a:prstGeom prst="rect">
            <a:avLst/>
          </a:prstGeom>
        </p:spPr>
      </p:pic>
      <p:pic>
        <p:nvPicPr>
          <p:cNvPr id="15" name="Afbeelding 14" descr="Afbeelding met bank, houten, buiten, zitten&#10;&#10;Automatisch gegenereerde beschrijving">
            <a:extLst>
              <a:ext uri="{FF2B5EF4-FFF2-40B4-BE49-F238E27FC236}">
                <a16:creationId xmlns:a16="http://schemas.microsoft.com/office/drawing/2014/main" id="{C0C6072C-DD07-48FF-A06A-3048242D7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87700"/>
            <a:ext cx="1866900" cy="1219200"/>
          </a:xfrm>
          <a:prstGeom prst="rect">
            <a:avLst/>
          </a:prstGeom>
        </p:spPr>
      </p:pic>
      <p:pic>
        <p:nvPicPr>
          <p:cNvPr id="17" name="Afbeelding 16" descr="Afbeelding met tafel, auto, zitten, diverse&#10;&#10;Automatisch gegenereerde beschrijving">
            <a:extLst>
              <a:ext uri="{FF2B5EF4-FFF2-40B4-BE49-F238E27FC236}">
                <a16:creationId xmlns:a16="http://schemas.microsoft.com/office/drawing/2014/main" id="{E9CD1078-2891-4CF7-B894-D796202BB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82600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5D0B23-BDBF-4766-9635-DA9B888B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Schetsen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3B9383-879B-4EFA-8B14-2A1FB21E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" y="899379"/>
            <a:ext cx="3996747" cy="2767746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D84374-8DF3-4FBC-AD90-EB520CB55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882" r="29433"/>
          <a:stretch/>
        </p:blipFill>
        <p:spPr>
          <a:xfrm>
            <a:off x="4142410" y="449953"/>
            <a:ext cx="3964210" cy="32171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67EDAE-2BE7-4A12-927C-ED9033E0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632" y="638175"/>
            <a:ext cx="3964828" cy="331063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3050EA0A-1C01-4C83-8EEA-F9F53E677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00" t="13882" b="43957"/>
          <a:stretch/>
        </p:blipFill>
        <p:spPr>
          <a:xfrm>
            <a:off x="10618274" y="2561692"/>
            <a:ext cx="1522561" cy="14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8A81AE0-4946-4D18-898D-2504ABC6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5D0B23-BDBF-4766-9635-DA9B888B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Concept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58ACE1-E7FA-47CD-B0A9-9CC8B937A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8" r="9047" b="-3"/>
          <a:stretch/>
        </p:blipFill>
        <p:spPr>
          <a:xfrm>
            <a:off x="320752" y="299258"/>
            <a:ext cx="3703320" cy="4094573"/>
          </a:xfrm>
          <a:prstGeom prst="rect">
            <a:avLst/>
          </a:prstGeom>
        </p:spPr>
      </p:pic>
      <p:pic>
        <p:nvPicPr>
          <p:cNvPr id="5" name="Tijdelijke aanduiding voor inhoud 4" descr="Afbeelding met speelgoed&#10;&#10;Automatisch gegenereerde beschrijving">
            <a:extLst>
              <a:ext uri="{FF2B5EF4-FFF2-40B4-BE49-F238E27FC236}">
                <a16:creationId xmlns:a16="http://schemas.microsoft.com/office/drawing/2014/main" id="{9EA13FA1-462D-4278-9915-5A432C6F6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0" r="19297" b="2"/>
          <a:stretch/>
        </p:blipFill>
        <p:spPr>
          <a:xfrm>
            <a:off x="4244340" y="299258"/>
            <a:ext cx="3703320" cy="409457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0A4695-12E7-4B84-AAFD-B252E1913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7" r="18411" b="-3"/>
          <a:stretch/>
        </p:blipFill>
        <p:spPr>
          <a:xfrm>
            <a:off x="8167928" y="299258"/>
            <a:ext cx="370332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le:Seabord of Gulf of Finland Summer sky Primorskoye shosse, 422 ...">
            <a:extLst>
              <a:ext uri="{FF2B5EF4-FFF2-40B4-BE49-F238E27FC236}">
                <a16:creationId xmlns:a16="http://schemas.microsoft.com/office/drawing/2014/main" id="{08B480D4-8E9F-4E66-A703-0968BEE38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63CD07-1CF2-4881-8A8E-22666D8F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Vragen? 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9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Breedbeeld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Gill Sans Nova Light</vt:lpstr>
      <vt:lpstr>Gill Sans Ultra Bold</vt:lpstr>
      <vt:lpstr>Wingdings</vt:lpstr>
      <vt:lpstr>Kantoorthema</vt:lpstr>
      <vt:lpstr>Eindpresentatie Barbecue </vt:lpstr>
      <vt:lpstr>Inhoud </vt:lpstr>
      <vt:lpstr>Persona </vt:lpstr>
      <vt:lpstr>PVE</vt:lpstr>
      <vt:lpstr>Concurrentie </vt:lpstr>
      <vt:lpstr>Schetsen </vt:lpstr>
      <vt:lpstr>Concept 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Eindpresentatie Barbecue</dc:title>
  <dc:creator>Wouter Jansen</dc:creator>
  <cp:lastModifiedBy>Wouter Jansen</cp:lastModifiedBy>
  <cp:revision>2</cp:revision>
  <dcterms:created xsi:type="dcterms:W3CDTF">2020-07-01T07:30:46Z</dcterms:created>
  <dcterms:modified xsi:type="dcterms:W3CDTF">2020-07-01T07:33:02Z</dcterms:modified>
</cp:coreProperties>
</file>