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2" name="O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E3EEE-7FC0-4CBF-B4BE-748CC26E6F08}" type="datetimeFigureOut">
              <a:rPr lang="nl-NL" smtClean="0"/>
              <a:t>24-6-2018</a:t>
            </a:fld>
            <a:endParaRPr lang="nl-NL"/>
          </a:p>
        </p:txBody>
      </p:sp>
      <p:sp>
        <p:nvSpPr>
          <p:cNvPr id="20" name="Tijdelijke aanduiding voor voet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5261C-4516-4448-A917-E04B1F6C506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E3EEE-7FC0-4CBF-B4BE-748CC26E6F08}" type="datetimeFigureOut">
              <a:rPr lang="nl-NL" smtClean="0"/>
              <a:t>24-6-2018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5261C-4516-4448-A917-E04B1F6C506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E3EEE-7FC0-4CBF-B4BE-748CC26E6F08}" type="datetimeFigureOut">
              <a:rPr lang="nl-NL" smtClean="0"/>
              <a:t>24-6-2018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5261C-4516-4448-A917-E04B1F6C506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E3EEE-7FC0-4CBF-B4BE-748CC26E6F08}" type="datetimeFigureOut">
              <a:rPr lang="nl-NL" smtClean="0"/>
              <a:t>24-6-2018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5261C-4516-4448-A917-E04B1F6C506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E3EEE-7FC0-4CBF-B4BE-748CC26E6F08}" type="datetimeFigureOut">
              <a:rPr lang="nl-NL" smtClean="0"/>
              <a:t>24-6-2018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5261C-4516-4448-A917-E04B1F6C506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E3EEE-7FC0-4CBF-B4BE-748CC26E6F08}" type="datetimeFigureOut">
              <a:rPr lang="nl-NL" smtClean="0"/>
              <a:t>24-6-2018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5261C-4516-4448-A917-E04B1F6C506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E3EEE-7FC0-4CBF-B4BE-748CC26E6F08}" type="datetimeFigureOut">
              <a:rPr lang="nl-NL" smtClean="0"/>
              <a:t>24-6-2018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5261C-4516-4448-A917-E04B1F6C506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E3EEE-7FC0-4CBF-B4BE-748CC26E6F08}" type="datetimeFigureOut">
              <a:rPr lang="nl-NL" smtClean="0"/>
              <a:t>24-6-2018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5261C-4516-4448-A917-E04B1F6C506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E3EEE-7FC0-4CBF-B4BE-748CC26E6F08}" type="datetimeFigureOut">
              <a:rPr lang="nl-NL" smtClean="0"/>
              <a:t>24-6-2018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5261C-4516-4448-A917-E04B1F6C506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Rechthoe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E3EEE-7FC0-4CBF-B4BE-748CC26E6F08}" type="datetimeFigureOut">
              <a:rPr lang="nl-NL" smtClean="0"/>
              <a:t>24-6-2018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5261C-4516-4448-A917-E04B1F6C506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E3EEE-7FC0-4CBF-B4BE-748CC26E6F08}" type="datetimeFigureOut">
              <a:rPr lang="nl-NL" smtClean="0"/>
              <a:t>24-6-2018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5261C-4516-4448-A917-E04B1F6C506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9" name="Stroom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troom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ing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0E3EEE-7FC0-4CBF-B4BE-748CC26E6F08}" type="datetimeFigureOut">
              <a:rPr lang="nl-NL" smtClean="0"/>
              <a:t>24-6-2018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85261C-4516-4448-A917-E04B1F6C5066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Rechthoe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Stage </a:t>
            </a:r>
            <a:r>
              <a:rPr lang="nl-NL" dirty="0" err="1" smtClean="0"/>
              <a:t>Coomach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4479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64970"/>
            <a:ext cx="24098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003896"/>
            <a:ext cx="2962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9337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0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Monteurs</a:t>
            </a:r>
          </a:p>
          <a:p>
            <a:pPr marL="82296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Werktekeningen globaal bekijken</a:t>
            </a:r>
          </a:p>
        </p:txBody>
      </p:sp>
    </p:spTree>
    <p:extLst>
      <p:ext uri="{BB962C8B-B14F-4D97-AF65-F5344CB8AC3E}">
        <p14:creationId xmlns:p14="http://schemas.microsoft.com/office/powerpoint/2010/main" val="18767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Monteurs</a:t>
            </a:r>
          </a:p>
          <a:p>
            <a:pPr marL="82296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Zagen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d.m.v. Zaaglijst</a:t>
            </a:r>
          </a:p>
          <a:p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5250"/>
            <a:ext cx="3429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9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63" y="2348880"/>
            <a:ext cx="4548758" cy="432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Monteurs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Controleren en sorteren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40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</a:t>
            </a: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264581"/>
            <a:ext cx="6740425" cy="45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Tappen </a:t>
            </a:r>
          </a:p>
          <a:p>
            <a:r>
              <a:rPr lang="nl-NL" dirty="0" smtClean="0"/>
              <a:t>Boren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50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nl-NL" dirty="0" smtClean="0"/>
              <a:t>Bespreking met tekenaars en monteurs</a:t>
            </a:r>
          </a:p>
          <a:p>
            <a:pPr marL="82296" indent="0">
              <a:buNone/>
            </a:pPr>
            <a:endParaRPr lang="nl-NL" dirty="0"/>
          </a:p>
          <a:p>
            <a:pPr marL="82296" indent="0">
              <a:buNone/>
            </a:pPr>
            <a:r>
              <a:rPr lang="nl-NL" dirty="0" smtClean="0"/>
              <a:t>Foute te voorkomen en de handigste werkwijze te bepalen</a:t>
            </a:r>
          </a:p>
          <a:p>
            <a:pPr marL="82296" indent="0">
              <a:buNone/>
            </a:pPr>
            <a:endParaRPr lang="nl-NL" dirty="0"/>
          </a:p>
          <a:p>
            <a:pPr marL="82296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072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Spullen uit het magazijn halen</a:t>
            </a:r>
          </a:p>
          <a:p>
            <a:r>
              <a:rPr lang="nl-NL" dirty="0" smtClean="0"/>
              <a:t>Bouten moertjes etc.</a:t>
            </a:r>
          </a:p>
          <a:p>
            <a:endParaRPr lang="nl-NL" dirty="0"/>
          </a:p>
          <a:p>
            <a:r>
              <a:rPr lang="nl-NL" dirty="0" smtClean="0"/>
              <a:t>D.m.v. Pick-up lijst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1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Montage</a:t>
            </a:r>
            <a:endParaRPr lang="nl-NL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7" y="2852936"/>
            <a:ext cx="8318148" cy="326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2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</a:t>
            </a:r>
            <a:endParaRPr lang="nl-N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840760" cy="43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Verpakken voor transport</a:t>
            </a:r>
          </a:p>
          <a:p>
            <a:endParaRPr lang="nl-NL" dirty="0" smtClean="0"/>
          </a:p>
          <a:p>
            <a:r>
              <a:rPr lang="nl-NL" dirty="0" smtClean="0"/>
              <a:t>Magazijnmedewerkers / Monteurs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26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Schiphol project</a:t>
            </a:r>
            <a:endParaRPr lang="nl-NL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21" y="2348880"/>
            <a:ext cx="48958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https://lh3.googleusercontent.com/_5mJKALkZhvIKWsc3p4FZW243-zTGSeSPxuzgpik-JGocjt0xAlfXvut7knssdg62MZF5JUpomwoXmwrDSOsozyxUXQJduPUCxv7k-gxwinYPotGGoot_eiNd3sEJw6-1zb0bzuvI23kuBrtsVY_5Sg7mjxUG6yDQYCJytwN-xBtFHyCC-j7dqj-4mSU1cnHNQ4AAbnorBV-4q2fkzZWZevOtdupsbvle4zIHu5ARbiY8ogcJfC8bu9HkZ31IZprpiwMhJFcY46WBw1PggynHd1F6nqVckAHWtO-zDrnSTr4e8ynN74D2aknJXAMNsTMbXCJTn39nbxTnAVXoxNGPoZWUYNPVAXB2Jq1SjPkkhwv1tzn8RYeCQbkXgxXKSPMoTBwfLPaMjKrKDfpLN3fXOdUk9P59VnjMHC-UVliyKZrRJ1VKnBj6cnQAGX4Nn7VIGt2rymHB6CAzq5_lvmF-9UV8RDsVPpw6PXRGCE-AYLzzLXTD7_h-H3PqokE5udMfdh3e_j14axwFhTgRg2t47x7NcImqMSogWZVOkZvzrv3NSTq9VsBSgRNCVlbvC-Ac5byM9jK9ww9Wh1NcoejkCKTJaQlX-RY8pPI0kT_=w576-h767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5006" r="2"/>
          <a:stretch/>
        </p:blipFill>
        <p:spPr bwMode="auto">
          <a:xfrm>
            <a:off x="179512" y="2564904"/>
            <a:ext cx="3898709" cy="390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Bedrijf</a:t>
            </a:r>
          </a:p>
          <a:p>
            <a:r>
              <a:rPr lang="nl-NL" dirty="0" smtClean="0"/>
              <a:t>Profielen</a:t>
            </a:r>
          </a:p>
          <a:p>
            <a:r>
              <a:rPr lang="nl-NL" dirty="0" smtClean="0"/>
              <a:t>Verbindingen</a:t>
            </a:r>
          </a:p>
          <a:p>
            <a:r>
              <a:rPr lang="nl-NL" dirty="0" smtClean="0"/>
              <a:t>Begin </a:t>
            </a:r>
          </a:p>
          <a:p>
            <a:r>
              <a:rPr lang="nl-NL" dirty="0" smtClean="0"/>
              <a:t>Werkwijze</a:t>
            </a:r>
          </a:p>
          <a:p>
            <a:r>
              <a:rPr lang="nl-NL" dirty="0" smtClean="0"/>
              <a:t>Projecten</a:t>
            </a:r>
          </a:p>
          <a:p>
            <a:r>
              <a:rPr lang="nl-NL" dirty="0" smtClean="0"/>
              <a:t>Buitenmontage</a:t>
            </a:r>
          </a:p>
          <a:p>
            <a:r>
              <a:rPr lang="nl-NL" dirty="0" smtClean="0"/>
              <a:t>Slotwoord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0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Projecten</a:t>
            </a:r>
            <a:endParaRPr lang="nl-N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69" y="87354"/>
            <a:ext cx="4680520" cy="417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2854644" cy="474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8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Buitenmontage </a:t>
            </a:r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484784"/>
            <a:ext cx="7146215" cy="473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7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64029"/>
            <a:ext cx="7498080" cy="1143000"/>
          </a:xfrm>
        </p:spPr>
        <p:txBody>
          <a:bodyPr/>
          <a:lstStyle/>
          <a:p>
            <a:r>
              <a:rPr lang="nl-NL" dirty="0" smtClean="0"/>
              <a:t>Weesp</a:t>
            </a:r>
            <a:endParaRPr lang="nl-N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4807068"/>
            <a:ext cx="6948265" cy="199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35" y="2708920"/>
            <a:ext cx="3114389" cy="134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8" y="692696"/>
            <a:ext cx="3023945" cy="189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9673"/>
            <a:ext cx="26670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05" y="1196752"/>
            <a:ext cx="2907383" cy="345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1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Slotwoord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2057400"/>
            <a:ext cx="7498080" cy="4800600"/>
          </a:xfrm>
        </p:spPr>
        <p:txBody>
          <a:bodyPr/>
          <a:lstStyle/>
          <a:p>
            <a:r>
              <a:rPr lang="nl-NL" dirty="0" smtClean="0"/>
              <a:t>Wat heb ik geleerd?</a:t>
            </a:r>
          </a:p>
          <a:p>
            <a:r>
              <a:rPr lang="nl-NL" dirty="0" smtClean="0"/>
              <a:t>Zie ik mezelf later in dit bedrijf werken?</a:t>
            </a:r>
          </a:p>
          <a:p>
            <a:r>
              <a:rPr lang="nl-NL" dirty="0" smtClean="0"/>
              <a:t>Is het een bedrijf wat goed past bij de opleiding?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75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1143000"/>
          </a:xfrm>
        </p:spPr>
        <p:txBody>
          <a:bodyPr/>
          <a:lstStyle/>
          <a:p>
            <a:r>
              <a:rPr lang="nl-NL" dirty="0" smtClean="0"/>
              <a:t>Bedrijf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4800600"/>
          </a:xfrm>
        </p:spPr>
        <p:txBody>
          <a:bodyPr/>
          <a:lstStyle/>
          <a:p>
            <a:r>
              <a:rPr lang="nl-NL" dirty="0" smtClean="0"/>
              <a:t>Nederweert</a:t>
            </a:r>
          </a:p>
          <a:p>
            <a:r>
              <a:rPr lang="nl-NL" dirty="0" smtClean="0"/>
              <a:t>Spanpartner</a:t>
            </a:r>
          </a:p>
          <a:p>
            <a:r>
              <a:rPr lang="nl-NL" dirty="0" smtClean="0"/>
              <a:t>20 personen personeel</a:t>
            </a:r>
          </a:p>
          <a:p>
            <a:pPr marL="82296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3095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2895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13176"/>
            <a:ext cx="27336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 flipH="1">
            <a:off x="5508104" y="3861048"/>
            <a:ext cx="501427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3275856" y="3861048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6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Profielen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Item L</a:t>
            </a:r>
            <a:br>
              <a:rPr lang="nl-NL" dirty="0" smtClean="0"/>
            </a:br>
            <a:r>
              <a:rPr lang="nl-NL" dirty="0" smtClean="0"/>
              <a:t>T, Z, L, O, U,</a:t>
            </a:r>
            <a:br>
              <a:rPr lang="nl-NL" dirty="0" smtClean="0"/>
            </a:br>
            <a:r>
              <a:rPr lang="nl-NL" dirty="0" smtClean="0"/>
              <a:t>Geheel gesloten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3384376" cy="352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736454" cy="36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4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Profielen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Bosch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3758956" cy="391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48" y="620688"/>
            <a:ext cx="4424152" cy="452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Verbindingen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Schoefbusverbinders</a:t>
            </a:r>
            <a:endParaRPr lang="nl-NL" dirty="0" smtClean="0"/>
          </a:p>
          <a:p>
            <a:r>
              <a:rPr lang="nl-NL" dirty="0" smtClean="0"/>
              <a:t>Boutverbinding lang </a:t>
            </a:r>
          </a:p>
          <a:p>
            <a:r>
              <a:rPr lang="nl-NL" dirty="0" smtClean="0"/>
              <a:t>Boutverbinding kort</a:t>
            </a:r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3"/>
            <a:ext cx="42862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3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Begin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Rondleiding</a:t>
            </a:r>
          </a:p>
          <a:p>
            <a:r>
              <a:rPr lang="nl-NL" dirty="0" smtClean="0"/>
              <a:t>Verschillende profielen </a:t>
            </a:r>
          </a:p>
          <a:p>
            <a:r>
              <a:rPr lang="nl-NL" dirty="0" smtClean="0"/>
              <a:t>Loopband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8049603" cy="369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4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Contact met de klant</a:t>
            </a:r>
          </a:p>
          <a:p>
            <a:r>
              <a:rPr lang="nl-NL" dirty="0" smtClean="0"/>
              <a:t>Verkoop</a:t>
            </a:r>
          </a:p>
          <a:p>
            <a:r>
              <a:rPr lang="nl-NL" dirty="0" smtClean="0"/>
              <a:t>Offerte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19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Bespreking over haalbaarheid</a:t>
            </a:r>
          </a:p>
          <a:p>
            <a:r>
              <a:rPr lang="nl-NL" dirty="0" smtClean="0"/>
              <a:t>Werkvoorbereider</a:t>
            </a:r>
          </a:p>
          <a:p>
            <a:r>
              <a:rPr lang="nl-NL" dirty="0" smtClean="0"/>
              <a:t>Tekenaars</a:t>
            </a:r>
          </a:p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518" y="2996952"/>
            <a:ext cx="5360482" cy="37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85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onnewende">
  <a:themeElements>
    <a:clrScheme name="Zonnewend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169</TotalTime>
  <Words>126</Words>
  <Application>Microsoft Office PowerPoint</Application>
  <PresentationFormat>Diavoorstelling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Zonnewende</vt:lpstr>
      <vt:lpstr>Stage Coomach</vt:lpstr>
      <vt:lpstr>Inhoud</vt:lpstr>
      <vt:lpstr>Bedrijf</vt:lpstr>
      <vt:lpstr>Profielen</vt:lpstr>
      <vt:lpstr>Profielen</vt:lpstr>
      <vt:lpstr>Verbindingen</vt:lpstr>
      <vt:lpstr>Begin </vt:lpstr>
      <vt:lpstr>Werkwijze</vt:lpstr>
      <vt:lpstr>Werkwijze</vt:lpstr>
      <vt:lpstr>Werkwijze</vt:lpstr>
      <vt:lpstr>Werkwijze</vt:lpstr>
      <vt:lpstr>Werkwijze</vt:lpstr>
      <vt:lpstr>Werkwijze</vt:lpstr>
      <vt:lpstr>Werkwijze</vt:lpstr>
      <vt:lpstr>Werkwijze</vt:lpstr>
      <vt:lpstr>Werkwijze</vt:lpstr>
      <vt:lpstr>Werkwijze</vt:lpstr>
      <vt:lpstr>Werkwijze</vt:lpstr>
      <vt:lpstr>Projecten </vt:lpstr>
      <vt:lpstr>Projecten</vt:lpstr>
      <vt:lpstr>Buitenmontage </vt:lpstr>
      <vt:lpstr>Weesp</vt:lpstr>
      <vt:lpstr>Slotwoord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Jansen</dc:creator>
  <cp:lastModifiedBy>Jansen</cp:lastModifiedBy>
  <cp:revision>12</cp:revision>
  <dcterms:created xsi:type="dcterms:W3CDTF">2018-06-24T08:59:03Z</dcterms:created>
  <dcterms:modified xsi:type="dcterms:W3CDTF">2018-06-24T11:48:56Z</dcterms:modified>
</cp:coreProperties>
</file>