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0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87" d="100"/>
          <a:sy n="87" d="100"/>
        </p:scale>
        <p:origin x="-14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2" name="O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99BC2-EA2B-45BC-A388-60CF954A5D61}" type="datetimeFigureOut">
              <a:rPr lang="nl-NL" smtClean="0"/>
              <a:t>18-4-2018</a:t>
            </a:fld>
            <a:endParaRPr lang="nl-NL"/>
          </a:p>
        </p:txBody>
      </p:sp>
      <p:sp>
        <p:nvSpPr>
          <p:cNvPr id="20" name="Tijdelijke aanduiding voor voet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15732-4D4C-424E-9591-C41AC61187B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99BC2-EA2B-45BC-A388-60CF954A5D61}" type="datetimeFigureOut">
              <a:rPr lang="nl-NL" smtClean="0"/>
              <a:t>18-4-2018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15732-4D4C-424E-9591-C41AC61187B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99BC2-EA2B-45BC-A388-60CF954A5D61}" type="datetimeFigureOut">
              <a:rPr lang="nl-NL" smtClean="0"/>
              <a:t>18-4-2018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15732-4D4C-424E-9591-C41AC61187B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99BC2-EA2B-45BC-A388-60CF954A5D61}" type="datetimeFigureOut">
              <a:rPr lang="nl-NL" smtClean="0"/>
              <a:t>18-4-2018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15732-4D4C-424E-9591-C41AC61187B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99BC2-EA2B-45BC-A388-60CF954A5D61}" type="datetimeFigureOut">
              <a:rPr lang="nl-NL" smtClean="0"/>
              <a:t>18-4-2018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15732-4D4C-424E-9591-C41AC61187B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99BC2-EA2B-45BC-A388-60CF954A5D61}" type="datetimeFigureOut">
              <a:rPr lang="nl-NL" smtClean="0"/>
              <a:t>18-4-2018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15732-4D4C-424E-9591-C41AC61187B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99BC2-EA2B-45BC-A388-60CF954A5D61}" type="datetimeFigureOut">
              <a:rPr lang="nl-NL" smtClean="0"/>
              <a:t>18-4-2018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15732-4D4C-424E-9591-C41AC61187B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99BC2-EA2B-45BC-A388-60CF954A5D61}" type="datetimeFigureOut">
              <a:rPr lang="nl-NL" smtClean="0"/>
              <a:t>18-4-2018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15732-4D4C-424E-9591-C41AC61187B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99BC2-EA2B-45BC-A388-60CF954A5D61}" type="datetimeFigureOut">
              <a:rPr lang="nl-NL" smtClean="0"/>
              <a:t>18-4-2018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15732-4D4C-424E-9591-C41AC61187BC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99BC2-EA2B-45BC-A388-60CF954A5D61}" type="datetimeFigureOut">
              <a:rPr lang="nl-NL" smtClean="0"/>
              <a:t>18-4-2018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15732-4D4C-424E-9591-C41AC61187B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99BC2-EA2B-45BC-A388-60CF954A5D61}" type="datetimeFigureOut">
              <a:rPr lang="nl-NL" smtClean="0"/>
              <a:t>18-4-2018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15732-4D4C-424E-9591-C41AC61187B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9" name="Stroom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troom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CA99BC2-EA2B-45BC-A388-60CF954A5D61}" type="datetimeFigureOut">
              <a:rPr lang="nl-NL" smtClean="0"/>
              <a:t>18-4-2018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4F15732-4D4C-424E-9591-C41AC61187BC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Rechthoe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Presentatie Tas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406640" cy="1752600"/>
          </a:xfrm>
        </p:spPr>
        <p:txBody>
          <a:bodyPr/>
          <a:lstStyle/>
          <a:p>
            <a:r>
              <a:rPr lang="nl-NL" dirty="0" smtClean="0"/>
              <a:t>Wouter Jansen MTD1A4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880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Kostprijsberekening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239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7152"/>
            <a:ext cx="297851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2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1271" y="1625529"/>
            <a:ext cx="445795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1938" y="62962"/>
            <a:ext cx="3521901" cy="33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880"/>
            <a:ext cx="2350613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179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Resultaat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628800"/>
            <a:ext cx="30003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3215691" cy="618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5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Onderzoek</a:t>
            </a:r>
          </a:p>
          <a:p>
            <a:r>
              <a:rPr lang="nl-NL" dirty="0"/>
              <a:t>PVE</a:t>
            </a:r>
          </a:p>
          <a:p>
            <a:r>
              <a:rPr lang="nl-NL" dirty="0" smtClean="0"/>
              <a:t>Concept keuze</a:t>
            </a:r>
          </a:p>
          <a:p>
            <a:r>
              <a:rPr lang="nl-NL" dirty="0" smtClean="0"/>
              <a:t>Afmetingen </a:t>
            </a:r>
            <a:endParaRPr lang="nl-NL" dirty="0"/>
          </a:p>
          <a:p>
            <a:r>
              <a:rPr lang="nl-NL" dirty="0"/>
              <a:t>Spuugmodelletjes</a:t>
            </a:r>
          </a:p>
          <a:p>
            <a:r>
              <a:rPr lang="nl-NL" dirty="0" smtClean="0"/>
              <a:t>Materiaalkeuze</a:t>
            </a:r>
          </a:p>
          <a:p>
            <a:r>
              <a:rPr lang="nl-NL" dirty="0" smtClean="0"/>
              <a:t>Werktekening  </a:t>
            </a:r>
            <a:endParaRPr lang="nl-NL" dirty="0"/>
          </a:p>
          <a:p>
            <a:r>
              <a:rPr lang="nl-NL" dirty="0" smtClean="0"/>
              <a:t>Kostprijsberekening</a:t>
            </a:r>
            <a:endParaRPr lang="nl-NL" dirty="0"/>
          </a:p>
          <a:p>
            <a:r>
              <a:rPr lang="nl-NL" dirty="0"/>
              <a:t>Resultaat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005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Persona </a:t>
            </a:r>
          </a:p>
          <a:p>
            <a:r>
              <a:rPr lang="nl-NL" dirty="0" smtClean="0"/>
              <a:t>Waar </a:t>
            </a:r>
          </a:p>
          <a:p>
            <a:r>
              <a:rPr lang="nl-NL" dirty="0" smtClean="0"/>
              <a:t>Hoe </a:t>
            </a:r>
          </a:p>
          <a:p>
            <a:r>
              <a:rPr lang="nl-NL" dirty="0" smtClean="0"/>
              <a:t>Concurrentie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31718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0"/>
            <a:ext cx="18954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825"/>
            <a:ext cx="18383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54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Racket beschermd</a:t>
            </a:r>
          </a:p>
          <a:p>
            <a:r>
              <a:rPr lang="nl-NL" dirty="0" smtClean="0"/>
              <a:t>17,3 inch Laptop </a:t>
            </a:r>
          </a:p>
          <a:p>
            <a:r>
              <a:rPr lang="nl-NL" dirty="0" smtClean="0"/>
              <a:t>Waterdicht</a:t>
            </a:r>
          </a:p>
          <a:p>
            <a:r>
              <a:rPr lang="nl-NL" dirty="0" smtClean="0"/>
              <a:t>Sportspullen</a:t>
            </a:r>
          </a:p>
          <a:p>
            <a:r>
              <a:rPr lang="nl-NL" dirty="0" smtClean="0"/>
              <a:t>Schoolspullen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223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98080" cy="1143000"/>
          </a:xfrm>
        </p:spPr>
        <p:txBody>
          <a:bodyPr/>
          <a:lstStyle/>
          <a:p>
            <a:r>
              <a:rPr lang="nl-NL" dirty="0" smtClean="0"/>
              <a:t>Concept keuze 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6" t="2843" r="2170" b="4372"/>
          <a:stretch/>
        </p:blipFill>
        <p:spPr bwMode="auto">
          <a:xfrm>
            <a:off x="4319464" y="61195"/>
            <a:ext cx="4824536" cy="406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7506" y="2883460"/>
            <a:ext cx="2669566" cy="51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03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Afmetingen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095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01066"/>
            <a:ext cx="37623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51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Spuugmodelletjes 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512720" cy="378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7" y="1237367"/>
            <a:ext cx="1870676" cy="452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63" b="42119"/>
          <a:stretch/>
        </p:blipFill>
        <p:spPr bwMode="auto">
          <a:xfrm>
            <a:off x="2067744" y="1052735"/>
            <a:ext cx="1524000" cy="313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/>
          <a:stretch/>
        </p:blipFill>
        <p:spPr bwMode="auto">
          <a:xfrm rot="16200000">
            <a:off x="4615814" y="2383623"/>
            <a:ext cx="2634687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8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Materiaalkeuze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8102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35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Werktekening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516102" cy="529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157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onnewende">
  <a:themeElements>
    <a:clrScheme name="Zonnewend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453</TotalTime>
  <Words>39</Words>
  <Application>Microsoft Office PowerPoint</Application>
  <PresentationFormat>Diavoorstelling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Zonnewende</vt:lpstr>
      <vt:lpstr>Presentatie Tas</vt:lpstr>
      <vt:lpstr>Inhoud</vt:lpstr>
      <vt:lpstr>Onderzoek </vt:lpstr>
      <vt:lpstr>PVE</vt:lpstr>
      <vt:lpstr>Concept keuze </vt:lpstr>
      <vt:lpstr>Afmetingen</vt:lpstr>
      <vt:lpstr>Spuugmodelletjes </vt:lpstr>
      <vt:lpstr>Materiaalkeuze</vt:lpstr>
      <vt:lpstr>Werktekening</vt:lpstr>
      <vt:lpstr>Kostprijsberekening</vt:lpstr>
      <vt:lpstr>Bouw</vt:lpstr>
      <vt:lpstr>Resultaat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Jansen</dc:creator>
  <cp:lastModifiedBy>Jansen</cp:lastModifiedBy>
  <cp:revision>12</cp:revision>
  <dcterms:created xsi:type="dcterms:W3CDTF">2018-04-18T15:03:02Z</dcterms:created>
  <dcterms:modified xsi:type="dcterms:W3CDTF">2018-04-18T22:36:56Z</dcterms:modified>
</cp:coreProperties>
</file>